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5139" y="0"/>
            <a:ext cx="10962861" cy="998883"/>
            <a:chOff x="0" y="0"/>
            <a:chExt cx="2887338" cy="263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7338" cy="263080"/>
            </a:xfrm>
            <a:custGeom>
              <a:avLst/>
              <a:gdLst/>
              <a:ahLst/>
              <a:cxnLst/>
              <a:rect r="r" b="b" t="t" l="l"/>
              <a:pathLst>
                <a:path h="263080" w="2887338">
                  <a:moveTo>
                    <a:pt x="0" y="0"/>
                  </a:moveTo>
                  <a:lnTo>
                    <a:pt x="2887338" y="0"/>
                  </a:lnTo>
                  <a:lnTo>
                    <a:pt x="2887338" y="263080"/>
                  </a:lnTo>
                  <a:lnTo>
                    <a:pt x="0" y="263080"/>
                  </a:lnTo>
                  <a:close/>
                </a:path>
              </a:pathLst>
            </a:custGeom>
            <a:solidFill>
              <a:srgbClr val="FF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87338" cy="30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25139" y="9470335"/>
            <a:ext cx="10962861" cy="998883"/>
            <a:chOff x="0" y="0"/>
            <a:chExt cx="2887338" cy="263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7338" cy="263080"/>
            </a:xfrm>
            <a:custGeom>
              <a:avLst/>
              <a:gdLst/>
              <a:ahLst/>
              <a:cxnLst/>
              <a:rect r="r" b="b" t="t" l="l"/>
              <a:pathLst>
                <a:path h="263080" w="2887338">
                  <a:moveTo>
                    <a:pt x="0" y="0"/>
                  </a:moveTo>
                  <a:lnTo>
                    <a:pt x="2887338" y="0"/>
                  </a:lnTo>
                  <a:lnTo>
                    <a:pt x="2887338" y="263080"/>
                  </a:lnTo>
                  <a:lnTo>
                    <a:pt x="0" y="263080"/>
                  </a:lnTo>
                  <a:close/>
                </a:path>
              </a:pathLst>
            </a:custGeom>
            <a:solidFill>
              <a:srgbClr val="FF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87338" cy="30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6050" y="7506209"/>
            <a:ext cx="7315200" cy="1161288"/>
          </a:xfrm>
          <a:custGeom>
            <a:avLst/>
            <a:gdLst/>
            <a:ahLst/>
            <a:cxnLst/>
            <a:rect r="r" b="b" t="t" l="l"/>
            <a:pathLst>
              <a:path h="1161288" w="7315200">
                <a:moveTo>
                  <a:pt x="0" y="0"/>
                </a:moveTo>
                <a:lnTo>
                  <a:pt x="7315200" y="0"/>
                </a:lnTo>
                <a:lnTo>
                  <a:pt x="7315200" y="1161288"/>
                </a:lnTo>
                <a:lnTo>
                  <a:pt x="0" y="116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646" y="1619503"/>
            <a:ext cx="6834603" cy="6623352"/>
          </a:xfrm>
          <a:custGeom>
            <a:avLst/>
            <a:gdLst/>
            <a:ahLst/>
            <a:cxnLst/>
            <a:rect r="r" b="b" t="t" l="l"/>
            <a:pathLst>
              <a:path h="6623352" w="6834603">
                <a:moveTo>
                  <a:pt x="0" y="0"/>
                </a:moveTo>
                <a:lnTo>
                  <a:pt x="6834604" y="0"/>
                </a:lnTo>
                <a:lnTo>
                  <a:pt x="6834604" y="6623352"/>
                </a:lnTo>
                <a:lnTo>
                  <a:pt x="0" y="662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372146" y="1244997"/>
            <a:ext cx="1800195" cy="1453477"/>
            <a:chOff x="0" y="0"/>
            <a:chExt cx="6350000" cy="5126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800767" y="1244997"/>
            <a:ext cx="1800195" cy="1453477"/>
            <a:chOff x="0" y="0"/>
            <a:chExt cx="6350000" cy="5126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229388" y="1244997"/>
            <a:ext cx="1800195" cy="1453477"/>
            <a:chOff x="0" y="0"/>
            <a:chExt cx="6350000" cy="5126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37761" y="3371850"/>
            <a:ext cx="1092620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Montserrat Ultra-Bold"/>
              </a:rPr>
              <a:t>CHESS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943475"/>
            <a:ext cx="1092620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Montserrat Ultra-Bold"/>
              </a:rPr>
              <a:t>OPENINGS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68201" y="6506084"/>
            <a:ext cx="1092620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Montserrat Ultra-Bold"/>
              </a:rPr>
              <a:t>DASHBOARD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1446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08159">
            <a:off x="8647419" y="-1006975"/>
            <a:ext cx="12647788" cy="14274454"/>
            <a:chOff x="0" y="0"/>
            <a:chExt cx="3331105" cy="3759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105" cy="3759527"/>
            </a:xfrm>
            <a:custGeom>
              <a:avLst/>
              <a:gdLst/>
              <a:ahLst/>
              <a:cxnLst/>
              <a:rect r="r" b="b" t="t" l="l"/>
              <a:pathLst>
                <a:path h="3759527" w="3331105">
                  <a:moveTo>
                    <a:pt x="0" y="0"/>
                  </a:moveTo>
                  <a:lnTo>
                    <a:pt x="3331105" y="0"/>
                  </a:lnTo>
                  <a:lnTo>
                    <a:pt x="3331105" y="3759527"/>
                  </a:lnTo>
                  <a:lnTo>
                    <a:pt x="0" y="37595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31105" cy="379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39219" y="7804823"/>
            <a:ext cx="1800195" cy="1453477"/>
            <a:chOff x="0" y="0"/>
            <a:chExt cx="6350000" cy="5126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01339" y="7804823"/>
            <a:ext cx="1800195" cy="1453477"/>
            <a:chOff x="0" y="0"/>
            <a:chExt cx="6350000" cy="5126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862235" y="7804172"/>
            <a:ext cx="1800195" cy="1453477"/>
            <a:chOff x="0" y="0"/>
            <a:chExt cx="6350000" cy="5126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457454" y="1028700"/>
            <a:ext cx="3657600" cy="781812"/>
          </a:xfrm>
          <a:custGeom>
            <a:avLst/>
            <a:gdLst/>
            <a:ahLst/>
            <a:cxnLst/>
            <a:rect r="r" b="b" t="t" l="l"/>
            <a:pathLst>
              <a:path h="781812" w="3657600">
                <a:moveTo>
                  <a:pt x="0" y="0"/>
                </a:moveTo>
                <a:lnTo>
                  <a:pt x="3657600" y="0"/>
                </a:lnTo>
                <a:lnTo>
                  <a:pt x="365760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72621" y="895350"/>
            <a:ext cx="8579229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Montserrat Ultra-Bold"/>
              </a:rPr>
              <a:t>LICHESS </a:t>
            </a:r>
          </a:p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Montserrat Ultra-Bold"/>
              </a:rPr>
              <a:t>      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2530" y="3607451"/>
            <a:ext cx="8137812" cy="37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3"/>
              </a:lnSpc>
              <a:spcBef>
                <a:spcPct val="0"/>
              </a:spcBef>
            </a:pPr>
            <a:r>
              <a:rPr lang="en-US" sz="2688">
                <a:solidFill>
                  <a:srgbClr val="FFFFFF"/>
                </a:solidFill>
                <a:latin typeface="Open Sans"/>
              </a:rPr>
              <a:t>Lichess is a online chess server where people can play chess across the globe for free. My dataset named "Chess Game Dataset (lichess)" includes 20,000 games collected from a selection of users on the site lichess.org. My dataset contains columns like Game ID, Rated, Start Time, End Time, No. Of Turns, Game Status and many more other columns.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863" y="6244732"/>
            <a:ext cx="4997955" cy="2702169"/>
            <a:chOff x="0" y="0"/>
            <a:chExt cx="2349954" cy="12705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9954" cy="1270514"/>
            </a:xfrm>
            <a:custGeom>
              <a:avLst/>
              <a:gdLst/>
              <a:ahLst/>
              <a:cxnLst/>
              <a:rect r="r" b="b" t="t" l="l"/>
              <a:pathLst>
                <a:path h="1270514" w="2349954">
                  <a:moveTo>
                    <a:pt x="0" y="0"/>
                  </a:moveTo>
                  <a:lnTo>
                    <a:pt x="2349954" y="0"/>
                  </a:lnTo>
                  <a:lnTo>
                    <a:pt x="2349954" y="1270514"/>
                  </a:lnTo>
                  <a:lnTo>
                    <a:pt x="0" y="1270514"/>
                  </a:lnTo>
                  <a:close/>
                </a:path>
              </a:pathLst>
            </a:custGeom>
            <a:solidFill>
              <a:srgbClr val="FFFDF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45023" y="3364145"/>
            <a:ext cx="4997955" cy="2702169"/>
            <a:chOff x="0" y="0"/>
            <a:chExt cx="2349954" cy="12705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9954" cy="1270514"/>
            </a:xfrm>
            <a:custGeom>
              <a:avLst/>
              <a:gdLst/>
              <a:ahLst/>
              <a:cxnLst/>
              <a:rect r="r" b="b" t="t" l="l"/>
              <a:pathLst>
                <a:path h="1270514" w="2349954">
                  <a:moveTo>
                    <a:pt x="0" y="0"/>
                  </a:moveTo>
                  <a:lnTo>
                    <a:pt x="2349954" y="0"/>
                  </a:lnTo>
                  <a:lnTo>
                    <a:pt x="2349954" y="1270514"/>
                  </a:lnTo>
                  <a:lnTo>
                    <a:pt x="0" y="1270514"/>
                  </a:lnTo>
                  <a:close/>
                </a:path>
              </a:pathLst>
            </a:custGeom>
            <a:solidFill>
              <a:srgbClr val="FFFDF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28182" y="6244732"/>
            <a:ext cx="4997955" cy="2702169"/>
            <a:chOff x="0" y="0"/>
            <a:chExt cx="2349954" cy="12705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49954" cy="1270514"/>
            </a:xfrm>
            <a:custGeom>
              <a:avLst/>
              <a:gdLst/>
              <a:ahLst/>
              <a:cxnLst/>
              <a:rect r="r" b="b" t="t" l="l"/>
              <a:pathLst>
                <a:path h="1270514" w="2349954">
                  <a:moveTo>
                    <a:pt x="0" y="0"/>
                  </a:moveTo>
                  <a:lnTo>
                    <a:pt x="2349954" y="0"/>
                  </a:lnTo>
                  <a:lnTo>
                    <a:pt x="2349954" y="1270514"/>
                  </a:lnTo>
                  <a:lnTo>
                    <a:pt x="0" y="1270514"/>
                  </a:lnTo>
                  <a:close/>
                </a:path>
              </a:pathLst>
            </a:custGeom>
            <a:solidFill>
              <a:srgbClr val="FFFDF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10909" y="3632554"/>
            <a:ext cx="414701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ANALYZING CHESS OPENINGS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0584" y="6784922"/>
            <a:ext cx="5387662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COMPETETIVE ADVANTAGE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64490" y="3904334"/>
            <a:ext cx="3759020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WIN /LOSS 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9818" y="6619130"/>
            <a:ext cx="5379376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FFFFFF"/>
                </a:solidFill>
                <a:latin typeface="Open Sans Bold"/>
              </a:rPr>
              <a:t>PLAYER PREFRENCES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48383" y="4028973"/>
            <a:ext cx="4157553" cy="129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714">
                <a:solidFill>
                  <a:srgbClr val="FFFFFF"/>
                </a:solidFill>
                <a:latin typeface="Open Sans Bold"/>
              </a:rPr>
              <a:t>DATA DRIVEN 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6005" y="1586680"/>
            <a:ext cx="11835989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6500">
                <a:solidFill>
                  <a:srgbClr val="FFFFFF"/>
                </a:solidFill>
                <a:latin typeface="Montserrat Ultra-Bold"/>
              </a:rPr>
              <a:t>OBJECTIVE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5506" y="866635"/>
            <a:ext cx="18288000" cy="324129"/>
            <a:chOff x="0" y="0"/>
            <a:chExt cx="8598708" cy="152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98708" cy="152400"/>
            </a:xfrm>
            <a:custGeom>
              <a:avLst/>
              <a:gdLst/>
              <a:ahLst/>
              <a:cxnLst/>
              <a:rect r="r" b="b" t="t" l="l"/>
              <a:pathLst>
                <a:path h="152400" w="8598708">
                  <a:moveTo>
                    <a:pt x="0" y="0"/>
                  </a:moveTo>
                  <a:lnTo>
                    <a:pt x="8598708" y="0"/>
                  </a:lnTo>
                  <a:lnTo>
                    <a:pt x="859870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04068" y="6600080"/>
            <a:ext cx="3246183" cy="176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</a:pPr>
            <a:r>
              <a:rPr lang="en-US" sz="5073">
                <a:solidFill>
                  <a:srgbClr val="000000"/>
                </a:solidFill>
                <a:latin typeface="Open Sans Bold"/>
              </a:rPr>
              <a:t>DECISION</a:t>
            </a:r>
          </a:p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3">
                <a:solidFill>
                  <a:srgbClr val="000000"/>
                </a:solidFill>
                <a:latin typeface="Open Sans Bold"/>
              </a:rPr>
              <a:t>MAKING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17644" y="1706926"/>
            <a:ext cx="1093265" cy="882703"/>
            <a:chOff x="0" y="0"/>
            <a:chExt cx="6350000" cy="5126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85251" y="1706926"/>
            <a:ext cx="1093265" cy="882703"/>
            <a:chOff x="0" y="0"/>
            <a:chExt cx="6350000" cy="51269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452858" y="1706926"/>
            <a:ext cx="1093265" cy="882703"/>
            <a:chOff x="0" y="0"/>
            <a:chExt cx="6350000" cy="51269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80880">
            <a:off x="-2548595" y="-940231"/>
            <a:ext cx="7791907" cy="7791907"/>
          </a:xfrm>
          <a:custGeom>
            <a:avLst/>
            <a:gdLst/>
            <a:ahLst/>
            <a:cxnLst/>
            <a:rect r="r" b="b" t="t" l="l"/>
            <a:pathLst>
              <a:path h="7791907" w="7791907">
                <a:moveTo>
                  <a:pt x="0" y="0"/>
                </a:moveTo>
                <a:lnTo>
                  <a:pt x="7791907" y="0"/>
                </a:lnTo>
                <a:lnTo>
                  <a:pt x="7791907" y="7791907"/>
                </a:lnTo>
                <a:lnTo>
                  <a:pt x="0" y="7791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704443" y="4644059"/>
            <a:ext cx="10962861" cy="998883"/>
            <a:chOff x="0" y="0"/>
            <a:chExt cx="2887338" cy="263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7338" cy="263080"/>
            </a:xfrm>
            <a:custGeom>
              <a:avLst/>
              <a:gdLst/>
              <a:ahLst/>
              <a:cxnLst/>
              <a:rect r="r" b="b" t="t" l="l"/>
              <a:pathLst>
                <a:path h="263080" w="2887338">
                  <a:moveTo>
                    <a:pt x="0" y="0"/>
                  </a:moveTo>
                  <a:lnTo>
                    <a:pt x="2887338" y="0"/>
                  </a:lnTo>
                  <a:lnTo>
                    <a:pt x="2887338" y="263080"/>
                  </a:lnTo>
                  <a:lnTo>
                    <a:pt x="0" y="263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87338" cy="30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39739" y="8531561"/>
            <a:ext cx="1800195" cy="1453477"/>
            <a:chOff x="0" y="0"/>
            <a:chExt cx="6350000" cy="5126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268360" y="8531561"/>
            <a:ext cx="1800195" cy="1453477"/>
            <a:chOff x="0" y="0"/>
            <a:chExt cx="6350000" cy="5126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96981" y="8531561"/>
            <a:ext cx="1800195" cy="1453477"/>
            <a:chOff x="0" y="0"/>
            <a:chExt cx="6350000" cy="5126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29564" y="2702310"/>
            <a:ext cx="7321307" cy="5674013"/>
          </a:xfrm>
          <a:custGeom>
            <a:avLst/>
            <a:gdLst/>
            <a:ahLst/>
            <a:cxnLst/>
            <a:rect r="r" b="b" t="t" l="l"/>
            <a:pathLst>
              <a:path h="5674013" w="7321307">
                <a:moveTo>
                  <a:pt x="0" y="0"/>
                </a:moveTo>
                <a:lnTo>
                  <a:pt x="7321308" y="0"/>
                </a:lnTo>
                <a:lnTo>
                  <a:pt x="7321308" y="5674013"/>
                </a:lnTo>
                <a:lnTo>
                  <a:pt x="0" y="5674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0218" y="885825"/>
            <a:ext cx="10791019" cy="122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76"/>
              </a:lnSpc>
              <a:spcBef>
                <a:spcPct val="0"/>
              </a:spcBef>
            </a:pPr>
            <a:r>
              <a:rPr lang="en-US" sz="7125">
                <a:solidFill>
                  <a:srgbClr val="231F1F"/>
                </a:solidFill>
                <a:latin typeface="Montserrat Ultra-Bold"/>
              </a:rPr>
              <a:t>CLEANING THE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7959" y="2626110"/>
            <a:ext cx="8918474" cy="490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0"/>
              </a:lnSpc>
            </a:pPr>
            <a:r>
              <a:rPr lang="en-US" sz="3971">
                <a:solidFill>
                  <a:srgbClr val="11100F"/>
                </a:solidFill>
                <a:latin typeface="Open Sans"/>
              </a:rPr>
              <a:t>The unnecessary columns have been removed and the relevant columns for visualisation such as Victory Status, Winner, White Rating, Black Rating, Moves, Time Increment, Opening Name have been kept.</a:t>
            </a:r>
          </a:p>
          <a:p>
            <a:pPr>
              <a:lnSpc>
                <a:spcPts val="55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29828" y="323850"/>
            <a:ext cx="1800195" cy="1453477"/>
            <a:chOff x="0" y="0"/>
            <a:chExt cx="6350000" cy="5126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30022" y="301961"/>
            <a:ext cx="1800195" cy="1453477"/>
            <a:chOff x="0" y="0"/>
            <a:chExt cx="6350000" cy="51269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830679" y="301961"/>
            <a:ext cx="1800195" cy="1453477"/>
            <a:chOff x="0" y="0"/>
            <a:chExt cx="6350000" cy="5126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489360"/>
            <a:ext cx="997277" cy="997277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5520393"/>
            <a:ext cx="997277" cy="997277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00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7640474"/>
            <a:ext cx="997277" cy="997277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00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351845" y="-388033"/>
            <a:ext cx="8006275" cy="10675033"/>
          </a:xfrm>
          <a:custGeom>
            <a:avLst/>
            <a:gdLst/>
            <a:ahLst/>
            <a:cxnLst/>
            <a:rect r="r" b="b" t="t" l="l"/>
            <a:pathLst>
              <a:path h="10675033" w="8006275">
                <a:moveTo>
                  <a:pt x="0" y="0"/>
                </a:moveTo>
                <a:lnTo>
                  <a:pt x="8006274" y="0"/>
                </a:lnTo>
                <a:lnTo>
                  <a:pt x="8006274" y="10675033"/>
                </a:lnTo>
                <a:lnTo>
                  <a:pt x="0" y="1067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72413" y="1786852"/>
            <a:ext cx="7886887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0"/>
              </a:lnSpc>
            </a:pPr>
            <a:r>
              <a:rPr lang="en-US" sz="6500">
                <a:solidFill>
                  <a:srgbClr val="11100F"/>
                </a:solidFill>
                <a:latin typeface="Montserrat Ultra-Bold"/>
              </a:rPr>
              <a:t>STEPS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732478"/>
            <a:ext cx="997277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FFFDFD"/>
                </a:solidFill>
                <a:latin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56990" y="3314065"/>
            <a:ext cx="6773884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1100F"/>
                </a:solidFill>
                <a:latin typeface="Open Sans"/>
              </a:rPr>
              <a:t>Changed the Number of Turns column to Number Of Moves column, performed data munging in Power Query Editor and transformed.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5753985"/>
            <a:ext cx="997277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FFFDFD"/>
                </a:solidFill>
                <a:latin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43080" y="5552941"/>
            <a:ext cx="677388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Used Dax Functions (SWITCH) to simplify the time format as Blitz, Rapid and Classical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7883591"/>
            <a:ext cx="997277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FFFDFD"/>
                </a:solidFill>
                <a:latin typeface="Open Sa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43080" y="7134726"/>
            <a:ext cx="6773884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Added interactive and attractive visualizations for a informative and engaging dashboard and used Decomposition Tree, Donut Charts, Slicers, Cards and Stacked Bar Chart as the visualizations.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857"/>
            <a:ext cx="1800195" cy="1453477"/>
            <a:chOff x="0" y="0"/>
            <a:chExt cx="6350000" cy="5126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57321" y="432857"/>
            <a:ext cx="1800195" cy="1453477"/>
            <a:chOff x="0" y="0"/>
            <a:chExt cx="6350000" cy="51269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44068" y="432857"/>
            <a:ext cx="1800195" cy="1453477"/>
            <a:chOff x="0" y="0"/>
            <a:chExt cx="6350000" cy="5126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9258300"/>
            <a:ext cx="18288000" cy="441702"/>
            <a:chOff x="0" y="0"/>
            <a:chExt cx="8598708" cy="2076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98708" cy="207681"/>
            </a:xfrm>
            <a:custGeom>
              <a:avLst/>
              <a:gdLst/>
              <a:ahLst/>
              <a:cxnLst/>
              <a:rect r="r" b="b" t="t" l="l"/>
              <a:pathLst>
                <a:path h="207681" w="8598708">
                  <a:moveTo>
                    <a:pt x="0" y="0"/>
                  </a:moveTo>
                  <a:lnTo>
                    <a:pt x="8598708" y="0"/>
                  </a:lnTo>
                  <a:lnTo>
                    <a:pt x="8598708" y="207681"/>
                  </a:lnTo>
                  <a:lnTo>
                    <a:pt x="0" y="2076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7113" y="2309787"/>
            <a:ext cx="7886887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0"/>
              </a:lnSpc>
            </a:pPr>
            <a:r>
              <a:rPr lang="en-US" sz="6500">
                <a:solidFill>
                  <a:srgbClr val="FFFFFF"/>
                </a:solidFill>
                <a:latin typeface="Montserrat Ultra-Bold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921483"/>
            <a:ext cx="997277" cy="997277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4162216"/>
            <a:ext cx="997277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8895" y="3864025"/>
            <a:ext cx="6773884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"/>
              </a:rPr>
              <a:t>The dataset provided valuable insights about opening preferences.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653951"/>
            <a:ext cx="997277" cy="997277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5878018"/>
            <a:ext cx="997277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Open Sans Bold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7451106"/>
            <a:ext cx="997277" cy="997277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699243"/>
            <a:ext cx="997277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Open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28895" y="5582359"/>
            <a:ext cx="6773884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"/>
              </a:rPr>
              <a:t>Analyzing opening selection by the basis of games won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28895" y="7303844"/>
            <a:ext cx="6773884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"/>
              </a:rPr>
              <a:t>Providing recommendations or insights for chess players based on historical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088" y="224411"/>
            <a:ext cx="17902087" cy="9932187"/>
          </a:xfrm>
          <a:custGeom>
            <a:avLst/>
            <a:gdLst/>
            <a:ahLst/>
            <a:cxnLst/>
            <a:rect r="r" b="b" t="t" l="l"/>
            <a:pathLst>
              <a:path h="9932187" w="17902087">
                <a:moveTo>
                  <a:pt x="0" y="0"/>
                </a:moveTo>
                <a:lnTo>
                  <a:pt x="17902087" y="0"/>
                </a:lnTo>
                <a:lnTo>
                  <a:pt x="17902087" y="9932187"/>
                </a:lnTo>
                <a:lnTo>
                  <a:pt x="0" y="9932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96898" y="173935"/>
            <a:ext cx="2628900" cy="3209314"/>
            <a:chOff x="0" y="0"/>
            <a:chExt cx="3505200" cy="42790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695" t="0" r="22695" b="0"/>
            <a:stretch>
              <a:fillRect/>
            </a:stretch>
          </p:blipFill>
          <p:spPr>
            <a:xfrm flipH="false" flipV="false">
              <a:off x="0" y="0"/>
              <a:ext cx="3505200" cy="427908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29014" y="2211583"/>
            <a:ext cx="2628900" cy="2806310"/>
            <a:chOff x="0" y="0"/>
            <a:chExt cx="3505200" cy="374174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0655" t="0" r="10655" b="0"/>
            <a:stretch>
              <a:fillRect/>
            </a:stretch>
          </p:blipFill>
          <p:spPr>
            <a:xfrm flipH="false" flipV="false">
              <a:off x="0" y="0"/>
              <a:ext cx="3505200" cy="374174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708159">
            <a:off x="8647419" y="-1006975"/>
            <a:ext cx="12647788" cy="14274454"/>
            <a:chOff x="0" y="0"/>
            <a:chExt cx="3331105" cy="37595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1105" cy="3759527"/>
            </a:xfrm>
            <a:custGeom>
              <a:avLst/>
              <a:gdLst/>
              <a:ahLst/>
              <a:cxnLst/>
              <a:rect r="r" b="b" t="t" l="l"/>
              <a:pathLst>
                <a:path h="3759527" w="3331105">
                  <a:moveTo>
                    <a:pt x="0" y="0"/>
                  </a:moveTo>
                  <a:lnTo>
                    <a:pt x="3331105" y="0"/>
                  </a:lnTo>
                  <a:lnTo>
                    <a:pt x="3331105" y="3759527"/>
                  </a:lnTo>
                  <a:lnTo>
                    <a:pt x="0" y="37595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31105" cy="379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1262">
            <a:off x="9565580" y="5173944"/>
            <a:ext cx="2631878" cy="4726389"/>
            <a:chOff x="0" y="0"/>
            <a:chExt cx="3509171" cy="630185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4060" t="0" r="34060" b="0"/>
            <a:stretch>
              <a:fillRect/>
            </a:stretch>
          </p:blipFill>
          <p:spPr>
            <a:xfrm flipH="false" flipV="false">
              <a:off x="0" y="0"/>
              <a:ext cx="3509171" cy="6301852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453434" y="5406367"/>
            <a:ext cx="3480514" cy="6250389"/>
            <a:chOff x="0" y="0"/>
            <a:chExt cx="4640685" cy="833385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31450" t="0" r="31450" b="0"/>
            <a:stretch>
              <a:fillRect/>
            </a:stretch>
          </p:blipFill>
          <p:spPr>
            <a:xfrm flipH="false" flipV="false">
              <a:off x="0" y="0"/>
              <a:ext cx="4640685" cy="8333852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4305048" y="232993"/>
            <a:ext cx="2628900" cy="3957179"/>
            <a:chOff x="0" y="0"/>
            <a:chExt cx="3505200" cy="5276239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27869" t="0" r="27869" b="0"/>
            <a:stretch>
              <a:fillRect/>
            </a:stretch>
          </p:blipFill>
          <p:spPr>
            <a:xfrm flipH="false" flipV="false">
              <a:off x="0" y="0"/>
              <a:ext cx="3505200" cy="5276239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-1337580" y="6130252"/>
            <a:ext cx="1084767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60"/>
              </a:lnSpc>
              <a:spcBef>
                <a:spcPct val="0"/>
              </a:spcBef>
            </a:pPr>
            <a:r>
              <a:rPr lang="en-US" sz="7300">
                <a:solidFill>
                  <a:srgbClr val="11100F"/>
                </a:solidFill>
                <a:latin typeface="Montserrat Ultra-Bold"/>
              </a:rPr>
              <a:t>THANK YOU !!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459939" y="1383862"/>
            <a:ext cx="2628900" cy="2806310"/>
            <a:chOff x="0" y="0"/>
            <a:chExt cx="3505200" cy="3741747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/>
            <a:srcRect l="23067" t="0" r="23067" b="0"/>
            <a:stretch>
              <a:fillRect/>
            </a:stretch>
          </p:blipFill>
          <p:spPr>
            <a:xfrm flipH="false" flipV="false">
              <a:off x="0" y="0"/>
              <a:ext cx="3505200" cy="3741747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229014" y="7804823"/>
            <a:ext cx="1800195" cy="1453477"/>
            <a:chOff x="0" y="0"/>
            <a:chExt cx="6350000" cy="51269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657634" y="7804823"/>
            <a:ext cx="1800195" cy="1453477"/>
            <a:chOff x="0" y="0"/>
            <a:chExt cx="6350000" cy="5126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086255" y="7804823"/>
            <a:ext cx="1800195" cy="1453477"/>
            <a:chOff x="0" y="0"/>
            <a:chExt cx="6350000" cy="5126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C4C4C4">
                <a:alpha val="49804"/>
              </a:srgbClr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DAFzm_3lFkY</dc:identifier>
  <dcterms:modified xsi:type="dcterms:W3CDTF">2011-08-01T06:04:30Z</dcterms:modified>
  <cp:revision>1</cp:revision>
  <dc:title>openings</dc:title>
</cp:coreProperties>
</file>